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71" r:id="rId6"/>
    <p:sldId id="273" r:id="rId7"/>
    <p:sldId id="274" r:id="rId8"/>
    <p:sldId id="280" r:id="rId9"/>
    <p:sldId id="275" r:id="rId10"/>
    <p:sldId id="276" r:id="rId11"/>
    <p:sldId id="28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FC68A-9266-4AFD-99B7-103B0325B9C5}" v="3" dt="2024-12-06T15:31:29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7-10</a:t>
            </a:r>
            <a:r>
              <a:rPr lang="en-US" sz="1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2025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Pimp Your Parameters: </a:t>
            </a:r>
          </a:p>
          <a:p>
            <a:pPr algn="ctr">
              <a:tabLst>
                <a:tab pos="3835400" algn="l"/>
              </a:tabLst>
            </a:pPr>
            <a:r>
              <a:rPr lang="en-US" sz="44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The Magic of PowerShell Argument Completers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Emrys MacInally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bsky</a:t>
            </a: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 @emrys.macinally.de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EE4C1926-8759-9519-37E1-A5BD31F91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C573B3D-9728-1D41-111C-8776BC2000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74491588-C55C-834E-DBDB-12048780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0404"/>
            <a:ext cx="8765059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B22F8-03D1-E998-2D7A-53FBDE992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836" y="1992193"/>
            <a:ext cx="6247826" cy="2293937"/>
          </a:xfrm>
        </p:spPr>
        <p:txBody>
          <a:bodyPr/>
          <a:lstStyle/>
          <a:p>
            <a:r>
              <a:rPr lang="en-US" dirty="0">
                <a:solidFill>
                  <a:srgbClr val="BDBDBD"/>
                </a:solidFill>
              </a:rPr>
              <a:t>Team Lead Deployment &amp; Automation @ </a:t>
            </a:r>
            <a:r>
              <a:rPr lang="en-US" dirty="0" err="1">
                <a:solidFill>
                  <a:srgbClr val="BDBDBD"/>
                </a:solidFill>
              </a:rPr>
              <a:t>medavis</a:t>
            </a:r>
            <a:endParaRPr lang="en-US" dirty="0">
              <a:solidFill>
                <a:srgbClr val="BDBDBD"/>
              </a:solidFill>
            </a:endParaRPr>
          </a:p>
          <a:p>
            <a:r>
              <a:rPr lang="en-US" dirty="0">
                <a:solidFill>
                  <a:srgbClr val="BDBDBD"/>
                </a:solidFill>
              </a:rPr>
              <a:t>20 years in the IT Industry</a:t>
            </a:r>
          </a:p>
          <a:p>
            <a:r>
              <a:rPr lang="en-US" dirty="0">
                <a:solidFill>
                  <a:srgbClr val="BDBDBD"/>
                </a:solidFill>
              </a:rPr>
              <a:t>Fell in       with PowerShell 16 years ago</a:t>
            </a:r>
          </a:p>
          <a:p>
            <a:r>
              <a:rPr lang="en-US" dirty="0">
                <a:solidFill>
                  <a:srgbClr val="BDBDBD"/>
                </a:solidFill>
              </a:rPr>
              <a:t>…. and I hate PowerPoint!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DBDBD"/>
                </a:solidFill>
              </a:rPr>
              <a:t>	https://powerpointisfun.com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D0BA67-5B51-1D70-E03D-BACC9032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Emrys MacInally</a:t>
            </a:r>
          </a:p>
        </p:txBody>
      </p:sp>
      <p:pic>
        <p:nvPicPr>
          <p:cNvPr id="4" name="Graphic 3" descr="Heart with solid fill">
            <a:extLst>
              <a:ext uri="{FF2B5EF4-FFF2-40B4-BE49-F238E27FC236}">
                <a16:creationId xmlns:a16="http://schemas.microsoft.com/office/drawing/2014/main" id="{211D9170-CBFA-224E-A15B-4EE25B38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8182" y="3346135"/>
            <a:ext cx="516834" cy="516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D3D3F-55FD-E194-358F-A04F5FA87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7" y="1332019"/>
            <a:ext cx="2986406" cy="44796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638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6465-FD33-3CFB-8B74-216439FFB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A3F295-CC7D-9B16-92DA-7FAF8F68D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199007"/>
          </a:xfrm>
        </p:spPr>
        <p:txBody>
          <a:bodyPr/>
          <a:lstStyle/>
          <a:p>
            <a:r>
              <a:rPr lang="en-US" b="0" dirty="0">
                <a:solidFill>
                  <a:srgbClr val="BDBDBD"/>
                </a:solidFill>
                <a:effectLst/>
              </a:rPr>
              <a:t>Introduction to Argument Completers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Demo: Types of Argument Completers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Demo: Implementing Argument Completers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Best Practices &amp; Use Cases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Conclusion &amp; Q&amp;A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3F9BAB-E16E-9A49-BB03-ED07F91F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719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41494-5813-FF3C-0965-BF288B36D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FDF762-035A-E3E4-1552-1DFF36C6FB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199007"/>
          </a:xfrm>
        </p:spPr>
        <p:txBody>
          <a:bodyPr/>
          <a:lstStyle/>
          <a:p>
            <a:r>
              <a:rPr lang="en-US" dirty="0">
                <a:solidFill>
                  <a:srgbClr val="BDBDBD"/>
                </a:solidFill>
              </a:rPr>
              <a:t>What are Argument Completers?</a:t>
            </a:r>
          </a:p>
          <a:p>
            <a:pPr lvl="1"/>
            <a:r>
              <a:rPr lang="en-US" sz="2800" dirty="0">
                <a:solidFill>
                  <a:srgbClr val="BDBDBD"/>
                </a:solidFill>
              </a:rPr>
              <a:t>Tab completion for PowerShell parameters.</a:t>
            </a:r>
          </a:p>
          <a:p>
            <a:pPr lvl="1"/>
            <a:r>
              <a:rPr lang="en-US" sz="2800" dirty="0">
                <a:solidFill>
                  <a:srgbClr val="BDBDBD"/>
                </a:solidFill>
              </a:rPr>
              <a:t>Helps users by suggesting valid values for parameters.</a:t>
            </a:r>
          </a:p>
          <a:p>
            <a:r>
              <a:rPr lang="en-US" dirty="0">
                <a:solidFill>
                  <a:srgbClr val="BDBDBD"/>
                </a:solidFill>
              </a:rPr>
              <a:t>Why use them?</a:t>
            </a:r>
          </a:p>
          <a:p>
            <a:pPr lvl="1"/>
            <a:r>
              <a:rPr lang="en-US" sz="2800" dirty="0">
                <a:solidFill>
                  <a:srgbClr val="BDBDBD"/>
                </a:solidFill>
              </a:rPr>
              <a:t>Improves user experience by reducing errors.</a:t>
            </a:r>
          </a:p>
          <a:p>
            <a:pPr lvl="1"/>
            <a:r>
              <a:rPr lang="en-US" sz="2800" dirty="0">
                <a:solidFill>
                  <a:srgbClr val="BDBDBD"/>
                </a:solidFill>
              </a:rPr>
              <a:t>Speeds up script writing.</a:t>
            </a:r>
          </a:p>
          <a:p>
            <a:pPr lvl="1"/>
            <a:r>
              <a:rPr lang="en-US" sz="2800" dirty="0">
                <a:solidFill>
                  <a:srgbClr val="BDBDBD"/>
                </a:solidFill>
              </a:rPr>
              <a:t>Makes scripts more intuitive and user-friendly</a:t>
            </a:r>
            <a:r>
              <a:rPr lang="en-US" b="0" dirty="0">
                <a:solidFill>
                  <a:srgbClr val="BDBDBD"/>
                </a:solidFill>
                <a:effectLst/>
                <a:latin typeface="CaskaydiaCove Nerd Font Mono" panose="020B0509020204030204" pitchFamily="49" charset="0"/>
              </a:rPr>
              <a:t>.</a:t>
            </a:r>
          </a:p>
          <a:p>
            <a:pPr lvl="1"/>
            <a:endParaRPr lang="en-US" b="0" dirty="0">
              <a:solidFill>
                <a:srgbClr val="BDBDBD"/>
              </a:solidFill>
              <a:effectLst/>
              <a:latin typeface="CaskaydiaCove Nerd Font Mono" panose="020B05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4FEC9-B289-1655-BFA3-1345F662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What are Argument Completers</a:t>
            </a:r>
          </a:p>
        </p:txBody>
      </p:sp>
    </p:spTree>
    <p:extLst>
      <p:ext uri="{BB962C8B-B14F-4D97-AF65-F5344CB8AC3E}">
        <p14:creationId xmlns:p14="http://schemas.microsoft.com/office/powerpoint/2010/main" val="3213855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4D6B-FB34-E504-1449-66576207C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3521877A-9A86-D09A-7E33-29DD3ACC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05" t="8925" r="7235" b="9185"/>
          <a:stretch/>
        </p:blipFill>
        <p:spPr>
          <a:xfrm>
            <a:off x="2884800" y="331161"/>
            <a:ext cx="58608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F792-9378-4DAB-A91C-2315D2D5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1A591E-56DE-E416-A6D7-D84027511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BDBDBD"/>
                </a:solidFill>
              </a:rPr>
              <a:t>Argument Completers make PowerShell scripts more user-friendly.</a:t>
            </a:r>
          </a:p>
          <a:p>
            <a:r>
              <a:rPr lang="en-US" dirty="0">
                <a:solidFill>
                  <a:srgbClr val="BDBDBD"/>
                </a:solidFill>
              </a:rPr>
              <a:t>They can be simple or complex, depending on your needs.</a:t>
            </a:r>
          </a:p>
          <a:p>
            <a:r>
              <a:rPr lang="en-US" dirty="0">
                <a:solidFill>
                  <a:srgbClr val="BDBDBD"/>
                </a:solidFill>
              </a:rPr>
              <a:t>Use the right type of completer for the job.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A6BDE-620E-C96F-764C-ACD96171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6225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F786-6938-3BF0-49D3-CE95409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E7332A-06A8-CE9F-1B8C-20E606C69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BDBDBD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9019721-D94B-EFA6-47B3-483EB422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59" r="202" b="12021"/>
          <a:stretch/>
        </p:blipFill>
        <p:spPr>
          <a:xfrm>
            <a:off x="2667000" y="612000"/>
            <a:ext cx="6844200" cy="5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866273" y="2359353"/>
            <a:ext cx="4833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spc="40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Feedback is a gift. Please review this session</a:t>
            </a:r>
          </a:p>
        </p:txBody>
      </p:sp>
      <p:pic>
        <p:nvPicPr>
          <p:cNvPr id="8" name="Picture 7" descr="A qr code with a blue and green circle&#10;&#10;Description automatically generated">
            <a:extLst>
              <a:ext uri="{FF2B5EF4-FFF2-40B4-BE49-F238E27FC236}">
                <a16:creationId xmlns:a16="http://schemas.microsoft.com/office/drawing/2014/main" id="{A89642FB-65F2-A306-9E22-038BB386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26387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B587C"/>
      </a:accent1>
      <a:accent2>
        <a:srgbClr val="4E8542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1B587C"/>
    </a:accent1>
    <a:accent2>
      <a:srgbClr val="4E8542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8A77C9D58B48B3D389FB6B71E66B" ma:contentTypeVersion="14" ma:contentTypeDescription="Create a new document." ma:contentTypeScope="" ma:versionID="b76abc03e553526702f85a8d844c9122">
  <xsd:schema xmlns:xsd="http://www.w3.org/2001/XMLSchema" xmlns:xs="http://www.w3.org/2001/XMLSchema" xmlns:p="http://schemas.microsoft.com/office/2006/metadata/properties" xmlns:ns2="ca649edd-3005-4233-a3e7-8a8d225fe916" xmlns:ns3="5716c540-f2cb-4866-ac44-22c3da4c8498" targetNamespace="http://schemas.microsoft.com/office/2006/metadata/properties" ma:root="true" ma:fieldsID="87444cf601e289e5bece5546c2dc3f6d" ns2:_="" ns3:_="">
    <xsd:import namespace="ca649edd-3005-4233-a3e7-8a8d225fe916"/>
    <xsd:import namespace="5716c540-f2cb-4866-ac44-22c3da4c849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49edd-3005-4233-a3e7-8a8d225fe9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6c540-f2cb-4866-ac44-22c3da4c84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B3771F-02E9-4BEE-AE04-07949018D5BF}">
  <ds:schemaRefs>
    <ds:schemaRef ds:uri="5716c540-f2cb-4866-ac44-22c3da4c8498"/>
    <ds:schemaRef ds:uri="ca649edd-3005-4233-a3e7-8a8d225fe9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06EE50-1D82-46FC-9C08-78DA96263726}">
  <ds:schemaRefs>
    <ds:schemaRef ds:uri="5716c540-f2cb-4866-ac44-22c3da4c8498"/>
    <ds:schemaRef ds:uri="ca649edd-3005-4233-a3e7-8a8d225fe9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ED9375-ABFC-47C9-99E2-11F11E7C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CaskaydiaCove Nerd Font Mono</vt:lpstr>
      <vt:lpstr>Play</vt:lpstr>
      <vt:lpstr>Play </vt:lpstr>
      <vt:lpstr>Space </vt:lpstr>
      <vt:lpstr>Space Grotesk</vt:lpstr>
      <vt:lpstr>Office Theme</vt:lpstr>
      <vt:lpstr>PowerPoint Presentation</vt:lpstr>
      <vt:lpstr>PowerPoint Presentation</vt:lpstr>
      <vt:lpstr>Emrys MacInally</vt:lpstr>
      <vt:lpstr>Agenda</vt:lpstr>
      <vt:lpstr>What are Argument Completers</vt:lpstr>
      <vt:lpstr>PowerPoint Presentation</vt:lpstr>
      <vt:lpstr>Conclusion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Emrys MacInally</cp:lastModifiedBy>
  <cp:revision>9</cp:revision>
  <dcterms:created xsi:type="dcterms:W3CDTF">2022-12-09T06:31:24Z</dcterms:created>
  <dcterms:modified xsi:type="dcterms:W3CDTF">2025-04-07T16:05:29Z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0x010100C0898A77C9D58B48B3D389FB6B71E66B</vt:lpwstr>
  </property>
</Properties>
</file>